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3DF290-3DF8-41CD-9AF5-B8E25509EFC9}" v="4" dt="2025-10-03T13:55:56.8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35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Dersnah" userId="cc95a7ae-4bc0-44e9-aaab-f9cc2969bfd2" providerId="ADAL" clId="{E63DF290-3DF8-41CD-9AF5-B8E25509EFC9}"/>
    <pc:docChg chg="custSel modSld modMainMaster">
      <pc:chgData name="Karen Dersnah" userId="cc95a7ae-4bc0-44e9-aaab-f9cc2969bfd2" providerId="ADAL" clId="{E63DF290-3DF8-41CD-9AF5-B8E25509EFC9}" dt="2025-10-03T13:55:58.603" v="7" actId="27614"/>
      <pc:docMkLst>
        <pc:docMk/>
      </pc:docMkLst>
      <pc:sldChg chg="addSp delSp modSp mod modTransition">
        <pc:chgData name="Karen Dersnah" userId="cc95a7ae-4bc0-44e9-aaab-f9cc2969bfd2" providerId="ADAL" clId="{E63DF290-3DF8-41CD-9AF5-B8E25509EFC9}" dt="2025-10-03T13:55:58.603" v="7" actId="27614"/>
        <pc:sldMkLst>
          <pc:docMk/>
          <pc:sldMk cId="2944625040" sldId="256"/>
        </pc:sldMkLst>
        <pc:picChg chg="add mod">
          <ac:chgData name="Karen Dersnah" userId="cc95a7ae-4bc0-44e9-aaab-f9cc2969bfd2" providerId="ADAL" clId="{E63DF290-3DF8-41CD-9AF5-B8E25509EFC9}" dt="2025-10-03T13:55:58.603" v="7" actId="27614"/>
          <ac:picMkLst>
            <pc:docMk/>
            <pc:sldMk cId="2944625040" sldId="256"/>
            <ac:picMk id="3" creationId="{8EE8D2CA-3943-D7A0-915E-16C464E426CA}"/>
          </ac:picMkLst>
        </pc:picChg>
        <pc:picChg chg="del">
          <ac:chgData name="Karen Dersnah" userId="cc95a7ae-4bc0-44e9-aaab-f9cc2969bfd2" providerId="ADAL" clId="{E63DF290-3DF8-41CD-9AF5-B8E25509EFC9}" dt="2025-10-02T18:14:59.695" v="2" actId="478"/>
          <ac:picMkLst>
            <pc:docMk/>
            <pc:sldMk cId="2944625040" sldId="256"/>
            <ac:picMk id="5" creationId="{AA75F630-24AF-BC49-17BB-9C411A891179}"/>
          </ac:picMkLst>
        </pc:picChg>
        <pc:picChg chg="add del mod">
          <ac:chgData name="Karen Dersnah" userId="cc95a7ae-4bc0-44e9-aaab-f9cc2969bfd2" providerId="ADAL" clId="{E63DF290-3DF8-41CD-9AF5-B8E25509EFC9}" dt="2025-10-03T13:55:37.539" v="5" actId="478"/>
          <ac:picMkLst>
            <pc:docMk/>
            <pc:sldMk cId="2944625040" sldId="256"/>
            <ac:picMk id="7" creationId="{670E6C69-C843-D915-82A0-7C5F2FE152FC}"/>
          </ac:picMkLst>
        </pc:picChg>
      </pc:sldChg>
      <pc:sldMasterChg chg="modTransition modSldLayout">
        <pc:chgData name="Karen Dersnah" userId="cc95a7ae-4bc0-44e9-aaab-f9cc2969bfd2" providerId="ADAL" clId="{E63DF290-3DF8-41CD-9AF5-B8E25509EFC9}" dt="2025-10-02T18:13:42.440" v="1"/>
        <pc:sldMasterMkLst>
          <pc:docMk/>
          <pc:sldMasterMk cId="1793436686" sldId="2147483648"/>
        </pc:sldMasterMkLst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1222626573" sldId="2147483649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3407771208" sldId="2147483650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2451460240" sldId="2147483651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2353989480" sldId="2147483652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898929399" sldId="2147483653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3092984532" sldId="2147483654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1475574891" sldId="2147483655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3278531037" sldId="2147483656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2439947347" sldId="2147483657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2826795019" sldId="2147483658"/>
          </pc:sldLayoutMkLst>
        </pc:sldLayoutChg>
        <pc:sldLayoutChg chg="modTransition">
          <pc:chgData name="Karen Dersnah" userId="cc95a7ae-4bc0-44e9-aaab-f9cc2969bfd2" providerId="ADAL" clId="{E63DF290-3DF8-41CD-9AF5-B8E25509EFC9}" dt="2025-10-02T18:13:42.440" v="1"/>
          <pc:sldLayoutMkLst>
            <pc:docMk/>
            <pc:sldMasterMk cId="1793436686" sldId="2147483648"/>
            <pc:sldLayoutMk cId="2759150772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4E5D0-960B-213C-C97D-7B0A779E0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3DDA07-E1DD-4104-DEEC-51A11ABFF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04BC6-E591-4083-63D8-695D108F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754D-5974-83DA-AB04-4BB393EC8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8FB35-4AB0-F49F-507D-CD42083DE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2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7692C-3740-01EB-6C04-3AD5D8E0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A5F94C-9E9C-2D69-ABD2-96212B1E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ADA7B-7AAC-DF57-4B23-A9AB80F4A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29C22-F8F1-1FA1-E79F-4012649A4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8D80A-6291-4944-EB29-0D13AC2F1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9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33B185-BFFA-5F9D-997A-889499F41B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314D02-4E82-22A3-8699-74CCF20A63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B0311-8221-113D-C685-8E2B2F5C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2E6FA-B0DD-4CD6-47DD-DC75D908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0DCD8-2CFA-F77A-87FF-A18460938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5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9E18-018F-C8F3-1665-71008C1C7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C4576-F676-075A-4D76-5314A31AC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F5AAE-AAC2-8369-06BF-C71E7C93A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D4BA0-9B44-361F-81B1-41337231D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8C953-C179-08DB-AB28-97A4F2751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7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C9780-0025-0F3D-6452-72BD8EE9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1A713-26DF-3828-F8D2-883496C9A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7037A-0055-2293-1ED7-DE4BAEB3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950AB-00F6-99CC-8DCA-08EE079EA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AC9A5-F311-0B18-E9C9-AA8F0DDF3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6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E6B0F-7BA5-A63B-DFB6-B713AB61D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E8399-407D-7C8D-0DD8-27583A72F0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6F6F1-EB02-3AF3-431D-6D6C8A819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5635E-12BD-3427-91C9-79BA83C7D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73D01-5A99-EE82-4A0E-39B079A20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F9EF9-2015-4768-7D29-D4F1AF48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8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B2DF8-7B50-303B-3A85-03A248F74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5676C-F7DE-CFB5-D933-C44278604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B6993-CDE4-569B-0C4A-AECCA7A72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567914-0458-3533-FA3B-129B8CBFD5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B8C7F8-6D68-83BE-DD34-576E20B8CE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3C1AED-F39D-0172-663B-DB485F634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5EA41D-DECF-23B2-CAB7-4962B5368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B96DE-F26E-2A1C-716E-A2FEE99BC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2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7D86C-C49E-D5C7-31E4-FECED110D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5828B5-61BC-96C3-A4E5-A2B615F07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6475C4-E9B3-0953-3409-DD5A2A91A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B1C49-DD79-93FF-0423-BBFEE784E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5C19AE-E2B8-6913-C3E9-066144B4A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E6B07B-80D0-A5F2-CF74-04677704C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0F500-DDAB-A42C-3DEB-36305D8A3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7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148F1-F05E-F960-7F61-F9619A8BC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81714-71FC-BC33-1285-040AD782F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4D6AF-FDB1-C7DB-86C9-A68061300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59DE77-A876-9A3D-DA48-4515678DB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43359-A67E-9B8C-7DA1-F8BFC2242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78448-6A53-7251-8250-41ABFFC8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53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41D2-9793-F0EC-F037-FDB01EC69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A4D58C-82F0-F387-D99C-BB8B49FFC9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EE492B-41D4-5856-CD80-DE57EA999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52371-6E87-0F75-C38E-19FEEF7D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B0B68-57E0-0E7F-DF7F-A2A535F6A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B9B5F-8F4E-81A5-C4BE-5A8584E1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4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5BF114-A688-EF77-9CFD-AA893802C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FE414-7C8E-B800-2A44-CCE955F03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AAE2B-8130-4703-E462-41B0FEF39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E08BB3-4A47-45C1-8FF3-0C76B67E94B5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9DE2D-CBA0-CBC9-1034-665B25240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AF17-013B-0F93-1057-08FFB3336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66A617-5B71-4FA2-A9D2-00B374DBD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3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gazine with a few photos&#10;&#10;AI-generated content may be incorrect.">
            <a:extLst>
              <a:ext uri="{FF2B5EF4-FFF2-40B4-BE49-F238E27FC236}">
                <a16:creationId xmlns:a16="http://schemas.microsoft.com/office/drawing/2014/main" id="{8EE8D2CA-3943-D7A0-915E-16C464E42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Evangelical Lutheran Church in America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Karen Dersnah</dc:creator>
  <cp:lastModifiedBy>Karen Dersnah</cp:lastModifiedBy>
  <cp:revision>1</cp:revision>
  <dcterms:created xsi:type="dcterms:W3CDTF">2025-10-02T18:12:03Z</dcterms:created>
  <dcterms:modified xsi:type="dcterms:W3CDTF">2025-10-03T13:56:05Z</dcterms:modified>
</cp:coreProperties>
</file>